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1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21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2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842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0366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294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153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784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45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8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83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71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42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08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74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12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69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94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2E14B-611F-4867-BFBA-98B29045891B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7969B-03D8-49A1-B4B0-74C6052EAA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70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單一自由度提球機構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主講人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設計三甲 賴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浚珅</a:t>
            </a:r>
          </a:p>
        </p:txBody>
      </p:sp>
    </p:spTree>
    <p:extLst>
      <p:ext uri="{BB962C8B-B14F-4D97-AF65-F5344CB8AC3E}">
        <p14:creationId xmlns:p14="http://schemas.microsoft.com/office/powerpoint/2010/main" val="178491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載入全模型加上程式控制進行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2" y="1935921"/>
            <a:ext cx="7111145" cy="4254835"/>
          </a:xfrm>
        </p:spPr>
      </p:pic>
    </p:spTree>
    <p:extLst>
      <p:ext uri="{BB962C8B-B14F-4D97-AF65-F5344CB8AC3E}">
        <p14:creationId xmlns:p14="http://schemas.microsoft.com/office/powerpoint/2010/main" val="251977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2852202"/>
            <a:ext cx="10353762" cy="3695136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搭配前述的兩個專題，可以進行單一自由度大量的分類與運送流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，並計算總共的貨物量。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3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摘要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利用線上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CAD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Onshape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來設計出提球機構，並利用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V-rep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來進行模擬，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並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以外部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進行控制。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橢圓 6"/>
          <p:cNvSpPr/>
          <p:nvPr/>
        </p:nvSpPr>
        <p:spPr>
          <a:xfrm flipV="1">
            <a:off x="1153060" y="3777762"/>
            <a:ext cx="2013438" cy="201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-右雙向箭號 7"/>
          <p:cNvSpPr/>
          <p:nvPr/>
        </p:nvSpPr>
        <p:spPr>
          <a:xfrm>
            <a:off x="3166498" y="4388827"/>
            <a:ext cx="1985735" cy="791308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491564" y="4430538"/>
            <a:ext cx="133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err="1" smtClean="0"/>
              <a:t>Onshape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dirty="0" smtClean="0"/>
              <a:t>(</a:t>
            </a:r>
            <a:r>
              <a:rPr lang="en-US" altLang="zh-TW" sz="2000" dirty="0"/>
              <a:t>D</a:t>
            </a:r>
            <a:r>
              <a:rPr lang="en-US" altLang="zh-TW" sz="2000" dirty="0" smtClean="0"/>
              <a:t>esign)</a:t>
            </a:r>
            <a:endParaRPr lang="zh-TW" altLang="en-US" sz="2000" dirty="0"/>
          </a:p>
        </p:txBody>
      </p:sp>
      <p:sp>
        <p:nvSpPr>
          <p:cNvPr id="10" name="橢圓 9"/>
          <p:cNvSpPr/>
          <p:nvPr/>
        </p:nvSpPr>
        <p:spPr>
          <a:xfrm flipV="1">
            <a:off x="5152233" y="3777762"/>
            <a:ext cx="2013438" cy="201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373178" y="4430538"/>
            <a:ext cx="157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V-rep</a:t>
            </a:r>
            <a:br>
              <a:rPr lang="en-US" altLang="zh-TW" sz="2000" dirty="0" smtClean="0"/>
            </a:br>
            <a:r>
              <a:rPr lang="en-US" altLang="zh-TW" sz="2000" dirty="0" smtClean="0"/>
              <a:t>(Simulation)</a:t>
            </a:r>
            <a:endParaRPr lang="zh-TW" altLang="en-US" sz="2000" dirty="0"/>
          </a:p>
        </p:txBody>
      </p:sp>
      <p:sp>
        <p:nvSpPr>
          <p:cNvPr id="12" name="橢圓 11"/>
          <p:cNvSpPr/>
          <p:nvPr/>
        </p:nvSpPr>
        <p:spPr>
          <a:xfrm flipV="1">
            <a:off x="9200521" y="3777762"/>
            <a:ext cx="2013438" cy="201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421466" y="4430538"/>
            <a:ext cx="157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Python</a:t>
            </a:r>
            <a:br>
              <a:rPr lang="en-US" altLang="zh-TW" sz="2000" dirty="0" smtClean="0"/>
            </a:br>
            <a:r>
              <a:rPr lang="en-US" altLang="zh-TW" sz="2000" dirty="0" smtClean="0"/>
              <a:t>(Control)</a:t>
            </a:r>
            <a:endParaRPr lang="zh-TW" altLang="en-US" sz="2000" dirty="0"/>
          </a:p>
        </p:txBody>
      </p:sp>
      <p:sp>
        <p:nvSpPr>
          <p:cNvPr id="14" name="左-右雙向箭號 13"/>
          <p:cNvSpPr/>
          <p:nvPr/>
        </p:nvSpPr>
        <p:spPr>
          <a:xfrm>
            <a:off x="7206843" y="4387889"/>
            <a:ext cx="1985735" cy="791308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0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利用免費且便利的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CAD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軟體來設計提球機構以及其軌道。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使用模擬軟體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V-rep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來模擬設計的可行性。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可以取代多連桿的簡單機構並提高工作效率。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03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設計方法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為了方便攜帶，我們使用郵局的方便箱為大小的限制。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其規格為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23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18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19(cm)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本機構約為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20*17*17(cm)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0" b="3714"/>
          <a:stretch/>
        </p:blipFill>
        <p:spPr>
          <a:xfrm>
            <a:off x="6389326" y="3783031"/>
            <a:ext cx="5802674" cy="2857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24" y="3783031"/>
            <a:ext cx="6412405" cy="28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3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9969" y="216258"/>
            <a:ext cx="10353761" cy="1326321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設計方法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3349" y="2827681"/>
            <a:ext cx="4208651" cy="403031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8237" y="1542579"/>
            <a:ext cx="1189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利用圖形語法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(Graph Grammar)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所製作的設計表示方法，利用一個輸入點連結各個輸出單元來表示這次的機構之設計。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8069" y="4255477"/>
            <a:ext cx="295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左圖為初始發想之設計。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右圖為圖形語法的表示方法。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8" r="37405"/>
          <a:stretch/>
        </p:blipFill>
        <p:spPr>
          <a:xfrm>
            <a:off x="3820783" y="2827681"/>
            <a:ext cx="3231654" cy="40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提球機構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964322"/>
            <a:ext cx="4827761" cy="3695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2" y="1935922"/>
            <a:ext cx="4753213" cy="37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立體圖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引球道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9" b="1064"/>
          <a:stretch/>
        </p:blipFill>
        <p:spPr>
          <a:xfrm>
            <a:off x="2447" y="1933896"/>
            <a:ext cx="4184989" cy="32096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6673"/>
          <a:stretch/>
        </p:blipFill>
        <p:spPr>
          <a:xfrm>
            <a:off x="8443205" y="1933555"/>
            <a:ext cx="3907056" cy="32008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4" y="1933896"/>
            <a:ext cx="4665775" cy="3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載入引球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道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模型進行模擬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4" y="1935921"/>
            <a:ext cx="5715000" cy="3419475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69" y="1935920"/>
            <a:ext cx="5715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載入全模型加上程式控制進行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模擬</a:t>
            </a:r>
            <a:endParaRPr lang="zh-TW" altLang="en-US" dirty="0"/>
          </a:p>
        </p:txBody>
      </p:sp>
      <p:pic>
        <p:nvPicPr>
          <p:cNvPr id="4" name="錄製_2018_05_30_01_01_01_3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5138" y="2095500"/>
            <a:ext cx="6172200" cy="3695700"/>
          </a:xfrm>
        </p:spPr>
      </p:pic>
    </p:spTree>
    <p:extLst>
      <p:ext uri="{BB962C8B-B14F-4D97-AF65-F5344CB8AC3E}">
        <p14:creationId xmlns:p14="http://schemas.microsoft.com/office/powerpoint/2010/main" val="194489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</Template>
  <TotalTime>776</TotalTime>
  <Words>210</Words>
  <Application>Microsoft Office PowerPoint</Application>
  <PresentationFormat>寬螢幕</PresentationFormat>
  <Paragraphs>23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新細明體</vt:lpstr>
      <vt:lpstr>標楷體</vt:lpstr>
      <vt:lpstr>Arial</vt:lpstr>
      <vt:lpstr>Bookman Old Style</vt:lpstr>
      <vt:lpstr>Rockwell</vt:lpstr>
      <vt:lpstr>Wingdings</vt:lpstr>
      <vt:lpstr>Damask</vt:lpstr>
      <vt:lpstr>單一自由度提球機構</vt:lpstr>
      <vt:lpstr>摘要</vt:lpstr>
      <vt:lpstr>目的</vt:lpstr>
      <vt:lpstr>設計方法</vt:lpstr>
      <vt:lpstr>設計方法-續</vt:lpstr>
      <vt:lpstr>設計圖(提球機構)</vt:lpstr>
      <vt:lpstr>立體圖(引球道)</vt:lpstr>
      <vt:lpstr>載入引球道模型進行模擬</vt:lpstr>
      <vt:lpstr>載入全模型加上程式控制進行模擬</vt:lpstr>
      <vt:lpstr>載入全模型加上程式控制進行模擬-續</vt:lpstr>
      <vt:lpstr>未來展望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單一自由度提球機構</dc:title>
  <dc:creator>User</dc:creator>
  <cp:lastModifiedBy>User</cp:lastModifiedBy>
  <cp:revision>24</cp:revision>
  <dcterms:created xsi:type="dcterms:W3CDTF">2018-05-29T02:43:12Z</dcterms:created>
  <dcterms:modified xsi:type="dcterms:W3CDTF">2018-05-30T03:32:20Z</dcterms:modified>
</cp:coreProperties>
</file>